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02CA-5A52-BE4B-62AB-C2B7B47CD4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FE1E3-FB1E-6A1D-95F2-7A7109C0B3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310E-9D51-0137-C5C0-23BB394B7C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D8397B-9E18-452B-9B10-C313C6A3E747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330A4-9CC5-AC20-5389-562E3D97EA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C2082-ECE5-6D86-D5AC-55ABBB54D1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F1A43D-89CB-4030-9A53-1DBE64D15DB7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35204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FAB2-9493-91C7-EF72-541D40457B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5ED46-C078-C8E9-7033-51F5C9F8C46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9E29B-19A7-1332-0085-567599B86D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29E62-8501-4397-B623-248E6CEF131B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BF6CC-4DB2-5A98-CA48-DFC28634CA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61D76-8769-DC84-1C18-A13FAA5E77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86811-A634-4657-A179-BD9C61030C10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368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89F1B-D0FE-1D07-F27B-E47115C905A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DB44C-1989-B166-64FB-9A06B2440B3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2F81E-579F-4476-B1FC-0ED047D298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49D26-00E3-4627-8EBA-67A7CBFC6F7D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849F-EB73-BB79-34AC-8D01434539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B2F97-8F73-AED6-CE23-70A0B896F7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C2E88-9A7B-45EE-855A-9B64DCA14E39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996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D82F-DB76-53E1-F263-A3F900D062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DA661-575E-7FF1-AFCB-BF45A80963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FE935-25F0-73A1-8FEC-5931F2C09D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75FC6-6722-44C4-844C-6E8DF61EB6F6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3E056-9611-40FF-72EA-B53D914DBB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304D-9B26-C146-48AB-44FA39DF48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122998-BD25-4B8E-A563-CB32B26876D3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87548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D6D4-E650-ADA5-DCAE-0D0A9F7604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E1BBE-4346-44CF-3C77-375507B96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3BC6-249C-0C66-A207-4D8F1C7502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A1803-B691-45EF-AD4C-C80567154EF2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17264-46B8-BCD2-AC9B-781EC4FD15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6A2A-11AF-315E-3105-66C197ACC4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98347-5C41-460E-BD4B-A1550F91F01F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174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6067-2EB9-4674-471A-F735AD74EE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A71F-418A-4ACB-2B24-C6E1F1D2E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18724-A5D3-2986-C6C9-9D9A50A71B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E2CD1-8773-71E9-F110-6F4A1A0FE4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AE8549-C60D-483E-BC4D-1A1EB0D9C86A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5D547-D578-4AF0-445E-3F2B9AA5C7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686D9-12EB-BB96-4595-DC9CC002E7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5CCF4-B671-4AAA-BBAF-217BE0C3ACF7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650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F9AF-4493-2BB9-2AF2-ED2E56DA6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4E5D5-A566-FDFE-6F59-F3BF39A30C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1260E-FF19-B334-42FB-F175C31840C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2375BB-ACFF-1286-CF0B-B068FAAB8A2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04760-0D3D-BD93-8EE6-D56311A40F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0FFB4-B78E-1051-8706-9772E21456C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8BAA96-4FDF-4583-8A6F-9EB7B2B0912C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1796B-CB59-52B8-88E6-51855A5273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66E43-2B46-FDB8-1AC6-EBC8049850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3ECEC-B3B4-4DC7-A5EC-258BB9E2DA8F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699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1A9-F5E9-3BCA-0042-46F159A7C3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A7B78-DBB6-21B3-FAFB-D1094D2315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4AE713-A502-492A-9FBA-FD9B927FDD43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7E5F7-9D02-C40C-8A38-E75559AFDB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29A61-EC92-1EE6-32A9-C3FA869AF1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D36681-8053-42EA-8158-1BC2B7468B13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084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5F98-59CA-DDEE-3EDE-B3B8056946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5E904-431C-4D14-83D3-53DFD35FD519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E4167-787A-0725-1753-88389014C3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31297-7E2A-5094-C900-AAFB5259EB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3B190-C5B9-4EA4-9C94-FFCD9A3C1EF4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719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33C0-9DE9-21F8-4D68-C9592E533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01235-9913-91D5-757C-9F99CB4C25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E8B53-EFA0-585E-DC67-D713E09375A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E3FE4-06BD-329B-3415-A8FAC69E7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1F6B0E-173D-4E64-8C7D-B3EA739E1E3B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48A90-445A-7B4C-2ADF-E0625BAD5F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53CE-C2C1-4B58-3BD7-A520566E1B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9022F9-02BC-449B-AD66-A7DAF9C10B81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703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D575-3606-7801-EA06-210771CA4A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549AE-3822-AFEB-FB4F-F53C02AB864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a-IR" sz="3200">
                <a:cs typeface="Arial" pitchFamily="34"/>
              </a:defRPr>
            </a:lvl1pPr>
          </a:lstStyle>
          <a:p>
            <a:pPr lvl="0"/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21E65-E64B-4364-B746-4E8B944C1A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D19C3-98BF-3AD8-8843-E86E78E5AE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E59FD2-980A-444B-BB2A-79F3C81C65A3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FA148-14DE-33AE-57B5-AE13EDB158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25EEF-FED5-3A0A-CE01-320D42B19B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6BC516-C51D-4314-9521-AFFDDF013571}" type="slidenum"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18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89322-AEAD-9CCA-F4E9-2DD7FBD867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55B6B-CD28-34CA-6890-C48C43C615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FB629-FA9E-796B-C757-0E119E2D2A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a-I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fld id="{FDAA9BB0-8D40-4504-B9EF-5EE7890A6A0B}" type="datetime1">
              <a:rPr lang="fa-IR"/>
              <a:pPr lvl="0"/>
              <a:t>26/11/1444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2A57-CBBE-851C-5728-5379DCF0A1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a-I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0B474-BFBF-BA01-87F1-69EB226C4F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a-I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 pitchFamily="34"/>
              </a:defRPr>
            </a:lvl1pPr>
          </a:lstStyle>
          <a:p>
            <a:pPr lvl="0"/>
            <a:fld id="{0EF0006A-7EAB-4F6C-8975-DA976331610C}" type="slidenum"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6551B0A-D93B-D578-CDCB-C8B5DB21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4" y="1493516"/>
            <a:ext cx="6603997" cy="38912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6C3595F-3ECE-B3B2-808A-F6EED952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6" y="1209678"/>
            <a:ext cx="7181853" cy="48387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A898CCC-E2EF-DAD0-1379-39004D9A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1" y="990596"/>
            <a:ext cx="5800725" cy="54006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B07C245-F876-E6F4-17AB-99B15DAE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8" y="1000125"/>
            <a:ext cx="6934196" cy="4867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FF88946-59BF-7A34-98C9-E5A15EB4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8" y="923928"/>
            <a:ext cx="6934196" cy="4972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B5C057-B6EE-C34F-4FC9-D1579B15D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96" y="847721"/>
            <a:ext cx="7896228" cy="51149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6AD8690-EB5A-160E-9635-3139A889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933446"/>
            <a:ext cx="7324728" cy="50863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A020694-AB97-64EF-A741-EA015669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6" y="1304921"/>
            <a:ext cx="6324603" cy="40576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93B28D-0BDD-5F6F-F776-973B3CCA5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428750"/>
            <a:ext cx="6191246" cy="42386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8221EF-0EF5-6690-54DC-FC956E36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1" y="1314449"/>
            <a:ext cx="5286375" cy="46005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2FADFA-9049-3579-F3A4-864102595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62046"/>
            <a:ext cx="7143749" cy="49339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21ABBB-3B4D-17EF-4843-D7E9D4C0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4" y="1137915"/>
            <a:ext cx="7660642" cy="45516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BA6726F-D6AC-EC12-D946-52BAA67D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1" y="1181103"/>
            <a:ext cx="6400800" cy="51053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4BB311D-3E68-B56C-F387-C3B7008D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257300"/>
            <a:ext cx="5857875" cy="48767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EAB5D5-2D12-8771-056F-2DECFF79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3" y="838203"/>
            <a:ext cx="5800725" cy="5029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E91BA31-1F07-7631-302B-C5AC3EBB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47771"/>
            <a:ext cx="6457949" cy="46005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CCE6F72-B5A2-8FE3-EC2C-D4FE35E3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8" y="1219196"/>
            <a:ext cx="6524628" cy="46101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81A90D-128C-49B7-91CA-C26264BE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8" y="1181103"/>
            <a:ext cx="6010278" cy="44386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7BDFF2-2F26-5F31-72E1-A43337DC2E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706612-D3C8-031A-7CCC-EAD752B4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1" y="1714353"/>
            <a:ext cx="4572393" cy="34292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3EEA821-088F-5A89-067A-CA5549041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8" y="1333496"/>
            <a:ext cx="6296028" cy="47339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57E7885-5D21-5300-F0E5-5ACF2746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46" y="1266828"/>
            <a:ext cx="6286500" cy="4581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24F2033-87D5-911B-3647-25D6D29A4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933446"/>
            <a:ext cx="5772149" cy="5048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89286BE-389D-BE5D-F352-44BDB6B9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3" y="1000125"/>
            <a:ext cx="7953378" cy="50577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9CDC0B9-D371-741C-B934-3B3BD832A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8" y="990596"/>
            <a:ext cx="6324603" cy="51816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A415538-2CF0-F230-D163-FAFC86618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3" y="1343025"/>
            <a:ext cx="5676896" cy="43338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FD3E057-0958-FA42-812D-DCF0B110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1104896"/>
            <a:ext cx="6143625" cy="48196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FA0D802-52F6-1C65-A70D-3E498606E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6" y="1095378"/>
            <a:ext cx="6515099" cy="49625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CAA169F-B7C2-4370-E371-9277E45B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6" y="990596"/>
            <a:ext cx="6210303" cy="46577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0249E36-5A31-709D-252B-2780C3E3B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46" y="1095378"/>
            <a:ext cx="6638928" cy="46005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BEC6988-66DC-C1B0-1379-F43C81C7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8" y="1114425"/>
            <a:ext cx="6553203" cy="4495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912C6F7-C5A5-952D-2762-59069DEA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1000125"/>
            <a:ext cx="6429375" cy="46672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D041BB0-9909-06B8-043A-30AEF7EE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4" y="1447796"/>
            <a:ext cx="6057899" cy="4305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F4992F2-B75E-154E-6B10-0512E37B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9" y="847721"/>
            <a:ext cx="6553203" cy="47148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B391557-975A-FD11-676D-6AF6E19F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3" y="981078"/>
            <a:ext cx="7686675" cy="51720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B713035-A90C-1119-113E-33965ACDC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49" y="1143000"/>
            <a:ext cx="5972175" cy="50101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C5FFD40-4804-84ED-9263-00BCF9E0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1" y="990596"/>
            <a:ext cx="6391271" cy="52196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FA7C-F327-E267-365E-7FB69B6BB6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D60C-D1A3-3DA0-6E37-4BFA60F5C2F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7D34E-E795-A4EC-8C24-78DC7EC7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1" y="1714353"/>
            <a:ext cx="4572393" cy="342929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CAB4367-C248-E0FA-594A-169B9412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38253"/>
            <a:ext cx="6296028" cy="45243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654F825-0562-35F6-B865-E9757030B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3" y="1238253"/>
            <a:ext cx="7639053" cy="43052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41077CC-D580-3EA8-7054-F60A1D379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6" y="1019171"/>
            <a:ext cx="6324603" cy="50673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2781D12-ACA2-4CD1-17BD-AE7362B9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1" y="962021"/>
            <a:ext cx="6819896" cy="48672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19E3490-EB65-8704-63D3-C0B60CEA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6" y="942975"/>
            <a:ext cx="5972175" cy="50673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2FB3A6A-BB67-AC1E-D8EC-750A8E53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3" y="1085850"/>
            <a:ext cx="5991221" cy="47720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6976CE-76C4-3417-2FD9-0000D8D6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38228"/>
            <a:ext cx="5715000" cy="4572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206779F-905F-2A3D-D894-87947948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6" y="1323978"/>
            <a:ext cx="7553328" cy="47244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D3FE19-34AB-8D9B-BEC6-3F2FA6E8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1" y="914400"/>
            <a:ext cx="5305623" cy="55435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B5C675F-A32F-158C-849E-6E88628E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066803"/>
            <a:ext cx="5381820" cy="5095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ED988CA-F24E-B800-0135-02A383E4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771525"/>
            <a:ext cx="5753295" cy="54006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925C797-79AB-B430-2929-66E87C684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1" y="828675"/>
            <a:ext cx="6972299" cy="53244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9909296-5C95-D092-3EA0-929D7C72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8" y="1019171"/>
            <a:ext cx="8248646" cy="5257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970678-6653-382B-B235-6DF510D2A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3" y="1428750"/>
            <a:ext cx="7677146" cy="45148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56E3AF5-A7B5-D28D-C49E-551A9A93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8" y="1181103"/>
            <a:ext cx="7334246" cy="4781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E56C2D2-1B3F-18A2-BAFA-C944B351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9" y="1190621"/>
            <a:ext cx="7153278" cy="48577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78E69EE-62FB-21C8-9464-C04BB841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1" y="1133471"/>
            <a:ext cx="6581778" cy="50482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shahrzad.amirlatifi@gmail.com</dc:creator>
  <cp:lastModifiedBy>amiri-F2</cp:lastModifiedBy>
  <cp:revision>3</cp:revision>
  <dcterms:created xsi:type="dcterms:W3CDTF">2023-05-21T17:50:13Z</dcterms:created>
  <dcterms:modified xsi:type="dcterms:W3CDTF">2023-06-14T05:12:43Z</dcterms:modified>
</cp:coreProperties>
</file>